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270" y="-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86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92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5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7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8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65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16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04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37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3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0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CDE6-C9C4-4B90-8F23-6C13ABDAAF4A}" type="datetimeFigureOut">
              <a:rPr lang="es-MX" smtClean="0"/>
              <a:t>20/03/2023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F3CB-C060-457A-9B78-C5CE137B8A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8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07" y="322989"/>
            <a:ext cx="2686050" cy="7239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1025" y="1046889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EXPLOTACIÓN SEXUAL INFANTIL Y TRATA DE PERSONAS</a:t>
            </a: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23236" y="264880"/>
            <a:ext cx="25347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EVIDENCIAS FOTOGRAFICAS</a:t>
            </a:r>
          </a:p>
        </p:txBody>
      </p:sp>
      <p:sp>
        <p:nvSpPr>
          <p:cNvPr id="8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67213" y="5832847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1D1B11"/>
                </a:solidFill>
                <a:latin typeface="+mj-lt"/>
                <a:ea typeface="Calibri" panose="020F0502020204030204" pitchFamily="34" charset="0"/>
              </a:rPr>
              <a:t>Jornadas </a:t>
            </a:r>
            <a:r>
              <a:rPr lang="es-MX" dirty="0">
                <a:solidFill>
                  <a:srgbClr val="1D1B11"/>
                </a:solidFill>
                <a:latin typeface="+mj-lt"/>
                <a:ea typeface="Calibri" panose="020F0502020204030204" pitchFamily="34" charset="0"/>
              </a:rPr>
              <a:t>de Servicios Institucionales y Jornada Preventiva </a:t>
            </a:r>
            <a:r>
              <a:rPr lang="es-MX" dirty="0" smtClean="0">
                <a:solidFill>
                  <a:srgbClr val="1D1B11"/>
                </a:solidFill>
                <a:latin typeface="+mj-lt"/>
                <a:ea typeface="Calibri" panose="020F0502020204030204" pitchFamily="34" charset="0"/>
              </a:rPr>
              <a:t>en contra de la Explotación</a:t>
            </a:r>
            <a:r>
              <a:rPr lang="es-MX" dirty="0">
                <a:latin typeface="+mj-lt"/>
              </a:rPr>
              <a:t> </a:t>
            </a:r>
            <a:r>
              <a:rPr lang="es-MX" dirty="0" smtClean="0">
                <a:latin typeface="+mj-lt"/>
              </a:rPr>
              <a:t>Sexual Infantil y Trata de Personas.</a:t>
            </a:r>
            <a:endParaRPr lang="es-MX" dirty="0" smtClean="0">
              <a:solidFill>
                <a:srgbClr val="1D1B11"/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2" y="2118083"/>
            <a:ext cx="2315777" cy="1736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34" y="2159413"/>
            <a:ext cx="2295471" cy="17216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70" y="2144748"/>
            <a:ext cx="2292223" cy="171916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7" y="3980626"/>
            <a:ext cx="2344674" cy="17585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33" y="3996130"/>
            <a:ext cx="2260670" cy="1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07" y="322989"/>
            <a:ext cx="2686050" cy="7239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1025" y="1046889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EXPLOTACIÓN SEXUAL INFANTIL Y TRATA DE PERSONAS</a:t>
            </a: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23236" y="264880"/>
            <a:ext cx="25347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EVIDENCIAS FOTOGRAFICAS</a:t>
            </a:r>
          </a:p>
        </p:txBody>
      </p:sp>
      <p:sp>
        <p:nvSpPr>
          <p:cNvPr id="8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3" y="1800942"/>
            <a:ext cx="2150424" cy="16128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2" y="3716827"/>
            <a:ext cx="2150425" cy="16128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411" y="3777786"/>
            <a:ext cx="2325035" cy="14908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527" y="3777786"/>
            <a:ext cx="2203417" cy="149089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54299" y="5463475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1D1B11"/>
                </a:solidFill>
                <a:latin typeface="+mj-lt"/>
                <a:ea typeface="Calibri" panose="020F0502020204030204" pitchFamily="34" charset="0"/>
              </a:rPr>
              <a:t>Realización de platicas informativas y Preventivas en contra de la ESI y Trata de Personas, aplicación del Maratón de la ESI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3411" y="1793322"/>
            <a:ext cx="2208189" cy="16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22" y="1888788"/>
            <a:ext cx="2898825" cy="4140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07" y="322989"/>
            <a:ext cx="2686050" cy="7239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1025" y="1046889"/>
            <a:ext cx="66967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SISTEMA NACIONAL PARA EL DESARROLLO INTEGRAL DE LA FAMILIA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PROCURADURIA FEDERAL DE PROTECCIÓN DE NIÑAS, NIÑOS Y ADOLESCENTES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DIRECCIÓN GENERAL DE NORMATIVIDAD, PROMOCIÓN Y DIFUSIÓN DE LOS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DERECHOS DE NIÑAS, NIÑOS Y ADOLESCENTES 2020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8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EXPLOTACIÓN SEXUAL INFANTIL Y TRATA DE PERSONAS</a:t>
            </a: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”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23236" y="264880"/>
            <a:ext cx="25347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100" b="1" dirty="0">
                <a:latin typeface="Tahoma" pitchFamily="34" charset="0"/>
                <a:ea typeface="Calibri" pitchFamily="34" charset="0"/>
                <a:cs typeface="Tahoma" pitchFamily="34" charset="0"/>
              </a:rPr>
              <a:t>EVIDENCIAS FOTOGRAFICAS</a:t>
            </a:r>
          </a:p>
        </p:txBody>
      </p:sp>
      <p:sp>
        <p:nvSpPr>
          <p:cNvPr id="9" name="AutoShape 11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3" descr="blob:https://web.whatsapp.com/0f273fe0-b5b6-4628-8e18-76acf22f6ad0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2" descr="blob:https://web.whatsapp.com/7eba622e-c56c-4b7c-bd9b-ebe6673ea326"/>
          <p:cNvSpPr>
            <a:spLocks noChangeAspect="1" noChangeArrowheads="1"/>
          </p:cNvSpPr>
          <p:nvPr/>
        </p:nvSpPr>
        <p:spPr bwMode="auto">
          <a:xfrm>
            <a:off x="-218893" y="-7552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837147" y="2204529"/>
            <a:ext cx="5158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Participación en el curso “Protección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y restitución de los derechos de los </a:t>
            </a:r>
            <a:endParaRPr lang="es-MX" sz="1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Niños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, Niñas y Adolescentes en contexto de migración”, 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para de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conocer </a:t>
            </a:r>
            <a:endParaRPr lang="es-MX" sz="1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situaciones en las que se encuentran los NNA migrantes y sus familias, </a:t>
            </a:r>
            <a:r>
              <a:rPr lang="es-MX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aunado 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</a:rPr>
              <a:t>a ello la posible explotación sexual infantil y trata de personas.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60135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235</Words>
  <Application>Microsoft Office PowerPoint</Application>
  <PresentationFormat>Presentación en pantalla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Dif</dc:creator>
  <cp:lastModifiedBy>Dif</cp:lastModifiedBy>
  <cp:revision>4</cp:revision>
  <dcterms:created xsi:type="dcterms:W3CDTF">2023-03-21T02:59:09Z</dcterms:created>
  <dcterms:modified xsi:type="dcterms:W3CDTF">2023-03-21T03:21:47Z</dcterms:modified>
</cp:coreProperties>
</file>